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61" r:id="rId4"/>
    <p:sldId id="258" r:id="rId5"/>
    <p:sldId id="262" r:id="rId6"/>
    <p:sldId id="260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eader" id="{96498947-99B6-1E4F-AC89-77A3D287D7F7}">
          <p14:sldIdLst>
            <p14:sldId id="256"/>
            <p14:sldId id="257"/>
          </p14:sldIdLst>
        </p14:section>
        <p14:section name="Context" id="{08D04576-513D-8449-8FFA-5FEF10509F4F}">
          <p14:sldIdLst>
            <p14:sldId id="261"/>
            <p14:sldId id="258"/>
            <p14:sldId id="262"/>
            <p14:sldId id="260"/>
            <p14:sldId id="263"/>
          </p14:sldIdLst>
        </p14:section>
        <p14:section name="Demo" id="{8B5A8A7A-DB6C-CB4F-908C-AA5A65D1E91F}">
          <p14:sldIdLst>
            <p14:sldId id="264"/>
          </p14:sldIdLst>
        </p14:section>
        <p14:section name="Reflections" id="{45E72A94-CC59-3141-994B-6D35372BABE3}">
          <p14:sldIdLst>
            <p14:sldId id="265"/>
            <p14:sldId id="266"/>
            <p14:sldId id="26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62"/>
    <p:restoredTop sz="94647"/>
  </p:normalViewPr>
  <p:slideViewPr>
    <p:cSldViewPr snapToGrid="0" snapToObjects="1">
      <p:cViewPr varScale="1">
        <p:scale>
          <a:sx n="143" d="100"/>
          <a:sy n="143" d="100"/>
        </p:scale>
        <p:origin x="20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6/4/18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0AD2D-98CB-4646-8710-F33BBAD29C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Full Text search program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84DE84-B321-C241-BED9-D3E7F89D88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Max Bronckers, Ruolin Zheng, Cameron Dignan, Liam Kim, and Christina Ford</a:t>
            </a:r>
          </a:p>
        </p:txBody>
      </p:sp>
    </p:spTree>
    <p:extLst>
      <p:ext uri="{BB962C8B-B14F-4D97-AF65-F5344CB8AC3E}">
        <p14:creationId xmlns:p14="http://schemas.microsoft.com/office/powerpoint/2010/main" val="618327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2CA7B-32EF-1445-8EC1-2DCD8935A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1F43C-27BB-5D42-B2FD-C49BDE024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Create a style document upfront</a:t>
            </a:r>
          </a:p>
          <a:p>
            <a:pPr>
              <a:lnSpc>
                <a:spcPct val="150000"/>
              </a:lnSpc>
            </a:pPr>
            <a:r>
              <a:rPr lang="en-US" dirty="0"/>
              <a:t>Write documentation as we write functions</a:t>
            </a:r>
          </a:p>
          <a:p>
            <a:pPr>
              <a:lnSpc>
                <a:spcPct val="150000"/>
              </a:lnSpc>
            </a:pPr>
            <a:r>
              <a:rPr lang="en-US" dirty="0"/>
              <a:t>Merge into the master branch more frequently</a:t>
            </a:r>
          </a:p>
          <a:p>
            <a:pPr>
              <a:lnSpc>
                <a:spcPct val="150000"/>
              </a:lnSpc>
            </a:pPr>
            <a:r>
              <a:rPr lang="en-US" dirty="0"/>
              <a:t>Specifically for text search, use the </a:t>
            </a:r>
            <a:r>
              <a:rPr lang="en-US" dirty="0" err="1"/>
              <a:t>Aho-Corasick</a:t>
            </a:r>
            <a:r>
              <a:rPr lang="en-US" dirty="0"/>
              <a:t> algorithm and suffix tries to maximize efficiency</a:t>
            </a:r>
          </a:p>
        </p:txBody>
      </p:sp>
    </p:spTree>
    <p:extLst>
      <p:ext uri="{BB962C8B-B14F-4D97-AF65-F5344CB8AC3E}">
        <p14:creationId xmlns:p14="http://schemas.microsoft.com/office/powerpoint/2010/main" val="2139277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4739F4-16F1-2148-A4A7-10903AC02FD9}"/>
              </a:ext>
            </a:extLst>
          </p:cNvPr>
          <p:cNvSpPr txBox="1"/>
          <p:nvPr/>
        </p:nvSpPr>
        <p:spPr>
          <a:xfrm>
            <a:off x="1447801" y="3198168"/>
            <a:ext cx="9296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“If there is no struggle, there is no progress” – Frederick Douglass, 1857</a:t>
            </a:r>
          </a:p>
        </p:txBody>
      </p:sp>
    </p:spTree>
    <p:extLst>
      <p:ext uri="{BB962C8B-B14F-4D97-AF65-F5344CB8AC3E}">
        <p14:creationId xmlns:p14="http://schemas.microsoft.com/office/powerpoint/2010/main" val="2004756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C87E0-F310-2B41-BAF0-23CF8199C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BA291-13B3-434F-8301-426CED459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800" dirty="0"/>
              <a:t>Context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Demo</a:t>
            </a:r>
          </a:p>
          <a:p>
            <a:pPr>
              <a:lnSpc>
                <a:spcPct val="200000"/>
              </a:lnSpc>
            </a:pPr>
            <a:r>
              <a:rPr lang="en-US" sz="2800" dirty="0"/>
              <a:t>Reflections</a:t>
            </a:r>
          </a:p>
        </p:txBody>
      </p:sp>
    </p:spTree>
    <p:extLst>
      <p:ext uri="{BB962C8B-B14F-4D97-AF65-F5344CB8AC3E}">
        <p14:creationId xmlns:p14="http://schemas.microsoft.com/office/powerpoint/2010/main" val="1018352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76D-64FA-F84B-AA4C-D644D0C29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Text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85C17-815B-1F42-B498-05BD41F20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A search engine compares all of the words in the specified document against the provided search criteria by the user</a:t>
            </a:r>
          </a:p>
          <a:p>
            <a:pPr>
              <a:lnSpc>
                <a:spcPct val="150000"/>
              </a:lnSpc>
            </a:pPr>
            <a:r>
              <a:rPr lang="en-US" dirty="0"/>
              <a:t>Considerations: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Speed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Memory usage</a:t>
            </a:r>
          </a:p>
        </p:txBody>
      </p:sp>
    </p:spTree>
    <p:extLst>
      <p:ext uri="{BB962C8B-B14F-4D97-AF65-F5344CB8AC3E}">
        <p14:creationId xmlns:p14="http://schemas.microsoft.com/office/powerpoint/2010/main" val="2735649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745813-201A-AB42-A453-A12C5180D6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Serial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96FD2-D5F6-B340-8D56-2532CD0220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Scan the text file per query</a:t>
            </a:r>
          </a:p>
          <a:p>
            <a:r>
              <a:rPr lang="en-US" dirty="0"/>
              <a:t>O(n</a:t>
            </a:r>
            <a:r>
              <a:rPr lang="en-US" baseline="30000" dirty="0"/>
              <a:t>2</a:t>
            </a:r>
            <a:r>
              <a:rPr lang="en-US" dirty="0"/>
              <a:t>) when comparing every word against every search term linearly</a:t>
            </a:r>
          </a:p>
          <a:p>
            <a:r>
              <a:rPr lang="en-US" dirty="0"/>
              <a:t>Not optimal for large documents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07009-31D8-A846-8723-D342C22A79B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Two stages: indexing and searching</a:t>
            </a:r>
          </a:p>
          <a:p>
            <a:r>
              <a:rPr lang="en-US" dirty="0"/>
              <a:t>Indexing scans whole text file and builds list of search terms</a:t>
            </a:r>
          </a:p>
          <a:p>
            <a:r>
              <a:rPr lang="en-US" dirty="0"/>
              <a:t>Searching refers per query only to the index list (not the original text file)</a:t>
            </a:r>
          </a:p>
          <a:p>
            <a:r>
              <a:rPr lang="en-US" dirty="0"/>
              <a:t>Unnecessarily complex for small documents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ABDB80-3BFA-3141-997F-5857586142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Indexing &amp; searching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877E77D-52E0-9B46-AEA9-0C51BA946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Text search</a:t>
            </a:r>
          </a:p>
        </p:txBody>
      </p:sp>
    </p:spTree>
    <p:extLst>
      <p:ext uri="{BB962C8B-B14F-4D97-AF65-F5344CB8AC3E}">
        <p14:creationId xmlns:p14="http://schemas.microsoft.com/office/powerpoint/2010/main" val="1922497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1B008-104F-A540-BFFF-E90371D9F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and searching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B8B827-1C1E-4A4B-97FE-208BDA351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424" y="2420470"/>
            <a:ext cx="8433152" cy="390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151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2479A9-FB7E-AA44-93FD-C5CD44DF2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9008364" cy="70408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Buffered Scanning with tries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C7A74-DD54-B045-8665-BB8093D19C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9008364" cy="259677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A modification of serial scanning with support for larger documents and multiple search terms</a:t>
            </a:r>
          </a:p>
          <a:p>
            <a:pPr>
              <a:lnSpc>
                <a:spcPct val="150000"/>
              </a:lnSpc>
            </a:pPr>
            <a:r>
              <a:rPr lang="en-US" dirty="0"/>
              <a:t>Scan up to a certain point in text</a:t>
            </a:r>
          </a:p>
          <a:p>
            <a:pPr>
              <a:lnSpc>
                <a:spcPct val="150000"/>
              </a:lnSpc>
            </a:pPr>
            <a:r>
              <a:rPr lang="en-US" dirty="0"/>
              <a:t>Let user iterate through found matches and scan more after the iteration</a:t>
            </a:r>
          </a:p>
          <a:p>
            <a:pPr>
              <a:lnSpc>
                <a:spcPct val="150000"/>
              </a:lnSpc>
            </a:pPr>
            <a:r>
              <a:rPr lang="en-US" dirty="0"/>
              <a:t>Use tries for multiple search term support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320AF6-E10F-BB4E-8BD7-A143B2925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868654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ED17A-3A1D-2447-ABDC-47138D5B8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BD9DA-95DB-024D-9CF2-5648D9485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In-memory distributed key-value database</a:t>
            </a:r>
          </a:p>
          <a:p>
            <a:pPr>
              <a:lnSpc>
                <a:spcPct val="150000"/>
              </a:lnSpc>
            </a:pPr>
            <a:r>
              <a:rPr lang="en-US" dirty="0"/>
              <a:t>Written in ANSI C</a:t>
            </a:r>
          </a:p>
          <a:p>
            <a:pPr>
              <a:lnSpc>
                <a:spcPct val="150000"/>
              </a:lnSpc>
            </a:pPr>
            <a:r>
              <a:rPr lang="en-US" dirty="0"/>
              <a:t>Open-source</a:t>
            </a:r>
          </a:p>
          <a:p>
            <a:pPr>
              <a:lnSpc>
                <a:spcPct val="150000"/>
              </a:lnSpc>
            </a:pPr>
            <a:r>
              <a:rPr lang="en-US" dirty="0"/>
              <a:t>Load search terms into </a:t>
            </a:r>
            <a:r>
              <a:rPr lang="en-US" dirty="0" err="1"/>
              <a:t>trie</a:t>
            </a:r>
            <a:r>
              <a:rPr lang="en-US" dirty="0"/>
              <a:t> data structure in Redis</a:t>
            </a:r>
          </a:p>
        </p:txBody>
      </p:sp>
    </p:spTree>
    <p:extLst>
      <p:ext uri="{BB962C8B-B14F-4D97-AF65-F5344CB8AC3E}">
        <p14:creationId xmlns:p14="http://schemas.microsoft.com/office/powerpoint/2010/main" val="1749600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6753-5729-DC44-A623-FC25DFCA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BEC12-81FF-6B45-B1C4-ABD3752EC6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015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3102-0AE6-AA4E-80CE-CA34E5375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Obstacles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BCD37-64D8-004B-AD1E-B3AB9F8A2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Irregular team member schedules </a:t>
            </a:r>
            <a:r>
              <a:rPr lang="en-US" dirty="0">
                <a:sym typeface="Wingdings" pitchFamily="2" charset="2"/>
              </a:rPr>
              <a:t>led to individual work with little communication</a:t>
            </a:r>
          </a:p>
          <a:p>
            <a:pPr>
              <a:lnSpc>
                <a:spcPct val="150000"/>
              </a:lnSpc>
            </a:pPr>
            <a:r>
              <a:rPr lang="en-US" dirty="0">
                <a:sym typeface="Wingdings" pitchFamily="2" charset="2"/>
              </a:rPr>
              <a:t>Pull Requests and Pull Request Reviews (and the lack thereof)</a:t>
            </a:r>
          </a:p>
          <a:p>
            <a:pPr>
              <a:lnSpc>
                <a:spcPct val="150000"/>
              </a:lnSpc>
            </a:pPr>
            <a:r>
              <a:rPr lang="en-US" dirty="0">
                <a:sym typeface="Wingdings" pitchFamily="2" charset="2"/>
              </a:rPr>
              <a:t>Style and Documentation</a:t>
            </a:r>
          </a:p>
          <a:p>
            <a:pPr>
              <a:lnSpc>
                <a:spcPct val="150000"/>
              </a:lnSpc>
            </a:pPr>
            <a:r>
              <a:rPr lang="en-US" dirty="0"/>
              <a:t>Integration testing</a:t>
            </a:r>
          </a:p>
        </p:txBody>
      </p:sp>
    </p:spTree>
    <p:extLst>
      <p:ext uri="{BB962C8B-B14F-4D97-AF65-F5344CB8AC3E}">
        <p14:creationId xmlns:p14="http://schemas.microsoft.com/office/powerpoint/2010/main" val="274587620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67</TotalTime>
  <Words>272</Words>
  <Application>Microsoft Macintosh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Gill Sans MT</vt:lpstr>
      <vt:lpstr>Wingdings</vt:lpstr>
      <vt:lpstr>Parcel</vt:lpstr>
      <vt:lpstr>Full Text search program</vt:lpstr>
      <vt:lpstr>Outline</vt:lpstr>
      <vt:lpstr>Full Text search</vt:lpstr>
      <vt:lpstr>Full Text search</vt:lpstr>
      <vt:lpstr>Indexing and searching</vt:lpstr>
      <vt:lpstr>Our implementation</vt:lpstr>
      <vt:lpstr>Redis</vt:lpstr>
      <vt:lpstr>Demo</vt:lpstr>
      <vt:lpstr>Obstacles</vt:lpstr>
      <vt:lpstr>Future projects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 Bronckers</dc:creator>
  <cp:lastModifiedBy>Max Bronckers</cp:lastModifiedBy>
  <cp:revision>100</cp:revision>
  <dcterms:created xsi:type="dcterms:W3CDTF">2018-06-04T15:51:32Z</dcterms:created>
  <dcterms:modified xsi:type="dcterms:W3CDTF">2018-06-04T16:58:45Z</dcterms:modified>
</cp:coreProperties>
</file>

<file path=docProps/thumbnail.jpeg>
</file>